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3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#200-022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304141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IL-4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934" y="1586998"/>
            <a:ext cx="1664230" cy="351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2015-03-23T11:54:11Z</dcterms:modified>
</cp:coreProperties>
</file>